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41" r:id="rId28"/>
    <p:sldId id="542" r:id="rId29"/>
    <p:sldId id="521" r:id="rId30"/>
    <p:sldId id="518" r:id="rId31"/>
    <p:sldId id="510" r:id="rId32"/>
    <p:sldId id="511" r:id="rId33"/>
    <p:sldId id="513" r:id="rId34"/>
    <p:sldId id="526" r:id="rId35"/>
    <p:sldId id="525" r:id="rId36"/>
    <p:sldId id="530" r:id="rId37"/>
    <p:sldId id="516" r:id="rId38"/>
    <p:sldId id="359" r:id="rId39"/>
    <p:sldId id="355" r:id="rId40"/>
    <p:sldId id="476" r:id="rId41"/>
    <p:sldId id="288" r:id="rId42"/>
    <p:sldId id="298" r:id="rId43"/>
    <p:sldId id="306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41"/>
            <p14:sldId id="542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7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-la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https://github.com/aspp-latam/</a:t>
            </a:r>
            <a:r>
              <a:rPr lang="en-US" dirty="0">
                <a:hlinkClick r:id="rId3"/>
              </a:rPr>
              <a:t>2023-mexico-testing-project </a:t>
            </a:r>
            <a:r>
              <a:rPr lang="en-GB" dirty="0"/>
              <a:t>on GitHub and clone your own copy!</a:t>
            </a:r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Here’s a summary: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r)=[0.31875, 0.369152]</a:t>
            </a:r>
          </a:p>
          <a:p>
            <a:pPr marL="274320" lvl="1" indent="0">
              <a:buNone/>
            </a:pPr>
            <a:r>
              <a:rPr lang="en-GB" dirty="0"/>
              <a:t>c) Import and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748951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72C7-84E5-2AAC-92A5-9DD47F7A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B566-AF70-D029-35D2-1DCFF20FAF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A612-09E5-F2BC-4F93-BF642D2B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37559-FDAD-867E-B237-6394DD26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5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760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229200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5843789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script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51769</TotalTime>
  <Words>3264</Words>
  <Application>Microsoft Macintosh PowerPoint</Application>
  <PresentationFormat>On-screen Show (4:3)</PresentationFormat>
  <Paragraphs>378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Randomness in Testing</vt:lpstr>
      <vt:lpstr>Random Seeds and Reproducibility</vt:lpstr>
      <vt:lpstr>PowerPoint Presentation</vt:lpstr>
      <vt:lpstr>Hands On!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1008</cp:revision>
  <cp:lastPrinted>2018-09-04T04:56:03Z</cp:lastPrinted>
  <dcterms:created xsi:type="dcterms:W3CDTF">2010-10-01T16:09:12Z</dcterms:created>
  <dcterms:modified xsi:type="dcterms:W3CDTF">2023-06-26T18:28:17Z</dcterms:modified>
</cp:coreProperties>
</file>